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5" r:id="rId5"/>
    <p:sldId id="263" r:id="rId6"/>
    <p:sldId id="259" r:id="rId7"/>
    <p:sldId id="264" r:id="rId8"/>
    <p:sldId id="257" r:id="rId9"/>
    <p:sldId id="25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1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4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0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3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F2112-D98D-4E9C-85DC-2629656EF60A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FE0F-A229-4359-A3DA-E700940A0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2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osher@hws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071" y="606392"/>
            <a:ext cx="82042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FL-PRISM </a:t>
            </a:r>
            <a:br>
              <a:rPr lang="en-US" b="1" dirty="0" smtClean="0"/>
            </a:br>
            <a:r>
              <a:rPr lang="en-US" b="1" dirty="0" smtClean="0"/>
              <a:t>Spring Partner Meeting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2015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208338"/>
            <a:ext cx="6858000" cy="3181576"/>
          </a:xfrm>
        </p:spPr>
        <p:txBody>
          <a:bodyPr>
            <a:normAutofit/>
          </a:bodyPr>
          <a:lstStyle/>
          <a:p>
            <a:r>
              <a:rPr lang="en-US" dirty="0" smtClean="0"/>
              <a:t>Hilary Mosher </a:t>
            </a:r>
          </a:p>
          <a:p>
            <a:r>
              <a:rPr lang="en-US" dirty="0" smtClean="0"/>
              <a:t>FL-PRISM Coordinator</a:t>
            </a:r>
          </a:p>
          <a:p>
            <a:r>
              <a:rPr lang="en-US" dirty="0" smtClean="0"/>
              <a:t>Finger Lakes Institute</a:t>
            </a:r>
          </a:p>
          <a:p>
            <a:r>
              <a:rPr lang="en-US" dirty="0" smtClean="0"/>
              <a:t>Hobart and William Smith Colleges</a:t>
            </a:r>
          </a:p>
          <a:p>
            <a:r>
              <a:rPr lang="en-US" dirty="0" smtClean="0">
                <a:hlinkClick r:id="rId3"/>
              </a:rPr>
              <a:t>mosher@hws.edu</a:t>
            </a:r>
            <a:endParaRPr lang="en-US" dirty="0" smtClean="0"/>
          </a:p>
          <a:p>
            <a:r>
              <a:rPr lang="en-US" dirty="0" smtClean="0"/>
              <a:t>315-781-4385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56" y="5157376"/>
            <a:ext cx="1670304" cy="1548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15" y="5141774"/>
            <a:ext cx="2084029" cy="15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23826"/>
            <a:ext cx="7886700" cy="1325563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96989"/>
            <a:ext cx="84963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Exciting year ahead!</a:t>
            </a:r>
          </a:p>
          <a:p>
            <a:pPr lvl="1"/>
            <a:r>
              <a:rPr lang="en-US" dirty="0" smtClean="0"/>
              <a:t>Strategic Plan</a:t>
            </a:r>
          </a:p>
          <a:p>
            <a:pPr lvl="1"/>
            <a:r>
              <a:rPr lang="en-US" dirty="0" smtClean="0"/>
              <a:t>NYS AIS Management Plan</a:t>
            </a:r>
          </a:p>
          <a:p>
            <a:pPr lvl="1"/>
            <a:r>
              <a:rPr lang="en-US" dirty="0" smtClean="0"/>
              <a:t>NYS AIS Coordinator</a:t>
            </a:r>
          </a:p>
          <a:p>
            <a:pPr lvl="1"/>
            <a:r>
              <a:rPr lang="en-US" dirty="0" smtClean="0"/>
              <a:t>Potential for a NYS Education and Outreach Coordinator</a:t>
            </a:r>
          </a:p>
          <a:p>
            <a:r>
              <a:rPr lang="en-US" dirty="0" smtClean="0"/>
              <a:t>Increase networks, increase capacity, increase communication across the FL-PRISM</a:t>
            </a:r>
          </a:p>
          <a:p>
            <a:r>
              <a:rPr lang="en-US" dirty="0" smtClean="0"/>
              <a:t>Increase survey capacity and iMapInvasives use</a:t>
            </a:r>
          </a:p>
          <a:p>
            <a:r>
              <a:rPr lang="en-US" dirty="0" smtClean="0"/>
              <a:t>NYS Invasive Species Awareness Week- July 12-18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Looking for programs!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14" y="5144073"/>
            <a:ext cx="1545336" cy="1537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72" y="263527"/>
            <a:ext cx="1500239" cy="13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68262"/>
            <a:ext cx="7886700" cy="1325563"/>
          </a:xfrm>
        </p:spPr>
        <p:txBody>
          <a:bodyPr/>
          <a:lstStyle/>
          <a:p>
            <a:r>
              <a:rPr lang="en-US" b="1" dirty="0" smtClean="0"/>
              <a:t>Summer Student Research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393825"/>
            <a:ext cx="8299450" cy="2593975"/>
          </a:xfrm>
        </p:spPr>
        <p:txBody>
          <a:bodyPr/>
          <a:lstStyle/>
          <a:p>
            <a:r>
              <a:rPr lang="en-US" dirty="0" smtClean="0"/>
              <a:t>Two students to work with the Finger Lakes Institute on aquatic invasive species. </a:t>
            </a:r>
          </a:p>
          <a:p>
            <a:pPr lvl="1"/>
            <a:r>
              <a:rPr lang="en-US" dirty="0" smtClean="0"/>
              <a:t>Data manager for watercraft steward program</a:t>
            </a:r>
          </a:p>
          <a:p>
            <a:pPr lvl="1"/>
            <a:r>
              <a:rPr lang="en-US" dirty="0" smtClean="0"/>
              <a:t>Student to conduct invasive species surveys on various waterways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150" y="321591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State Parks FORCES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7350" y="4281599"/>
            <a:ext cx="8096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Two students will be hired to work at Seneca Lake State Park to conduct survey work and utilize iMapInvasives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563" y="5926476"/>
            <a:ext cx="4976261" cy="7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Finger Lakes Institute Watercraft Steward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" y="1690689"/>
            <a:ext cx="8394700" cy="4351338"/>
          </a:xfrm>
        </p:spPr>
        <p:txBody>
          <a:bodyPr/>
          <a:lstStyle/>
          <a:p>
            <a:r>
              <a:rPr lang="en-US" dirty="0" smtClean="0"/>
              <a:t>Watercraft steward positions will come on-line once the GLRI funding has been released</a:t>
            </a:r>
            <a:endParaRPr lang="en-US" dirty="0" smtClean="0"/>
          </a:p>
          <a:p>
            <a:r>
              <a:rPr lang="en-US" dirty="0" smtClean="0"/>
              <a:t>Working with </a:t>
            </a:r>
            <a:r>
              <a:rPr lang="en-US" dirty="0" smtClean="0"/>
              <a:t>Finger Lakes watershed groups to leverage resources and expertise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79" y="3503870"/>
            <a:ext cx="4304371" cy="32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Recruit and Train Volunteers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iMap Invasives training in Ithaca </a:t>
            </a:r>
          </a:p>
          <a:p>
            <a:r>
              <a:rPr lang="en-US" dirty="0" smtClean="0"/>
              <a:t>State Parks training on June 1</a:t>
            </a:r>
            <a:r>
              <a:rPr lang="en-US" baseline="30000" dirty="0" smtClean="0"/>
              <a:t>st</a:t>
            </a:r>
            <a:r>
              <a:rPr lang="en-US" dirty="0" smtClean="0"/>
              <a:t>, Ithaca, NY</a:t>
            </a:r>
          </a:p>
          <a:p>
            <a:r>
              <a:rPr lang="en-US" dirty="0" smtClean="0"/>
              <a:t>More trainings available for group of 10 or more</a:t>
            </a:r>
          </a:p>
          <a:p>
            <a:r>
              <a:rPr lang="en-US" dirty="0" smtClean="0"/>
              <a:t>Invasive species survey trainings already scheduled for summer</a:t>
            </a:r>
          </a:p>
          <a:p>
            <a:r>
              <a:rPr lang="en-US" dirty="0" smtClean="0"/>
              <a:t>3820 </a:t>
            </a:r>
            <a:r>
              <a:rPr lang="en-US" dirty="0" err="1" smtClean="0"/>
              <a:t>iMapinvasive</a:t>
            </a:r>
            <a:r>
              <a:rPr lang="en-US" dirty="0" smtClean="0"/>
              <a:t> observations reported last year!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22" y="4764353"/>
            <a:ext cx="2624689" cy="1968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983436"/>
            <a:ext cx="233045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142" y="201496"/>
            <a:ext cx="7886700" cy="1325563"/>
          </a:xfrm>
        </p:spPr>
        <p:txBody>
          <a:bodyPr/>
          <a:lstStyle/>
          <a:p>
            <a:r>
              <a:rPr lang="en-US" b="1" dirty="0" smtClean="0"/>
              <a:t>Education and Outreach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95" y="1527059"/>
            <a:ext cx="8264062" cy="4351338"/>
          </a:xfrm>
        </p:spPr>
        <p:txBody>
          <a:bodyPr/>
          <a:lstStyle/>
          <a:p>
            <a:r>
              <a:rPr lang="en-US" dirty="0" smtClean="0"/>
              <a:t>Many education and outreach opportunities throughout Finger Lakes region</a:t>
            </a:r>
          </a:p>
          <a:p>
            <a:r>
              <a:rPr lang="en-US" dirty="0" smtClean="0"/>
              <a:t>Presentations at various different groups </a:t>
            </a:r>
          </a:p>
          <a:p>
            <a:r>
              <a:rPr lang="en-US" dirty="0" smtClean="0"/>
              <a:t>Part-time student will be hired to supplement education and outreach to the 17-counties</a:t>
            </a:r>
          </a:p>
          <a:p>
            <a:r>
              <a:rPr lang="en-US" dirty="0" smtClean="0"/>
              <a:t>Over 25 different venues targeted last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57" y="4310743"/>
            <a:ext cx="4339771" cy="24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39" y="76369"/>
            <a:ext cx="7886700" cy="1325563"/>
          </a:xfrm>
        </p:spPr>
        <p:txBody>
          <a:bodyPr/>
          <a:lstStyle/>
          <a:p>
            <a:r>
              <a:rPr lang="en-US" dirty="0" smtClean="0"/>
              <a:t>Nine Subcontract Awards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908708"/>
              </p:ext>
            </p:extLst>
          </p:nvPr>
        </p:nvGraphicFramePr>
        <p:xfrm>
          <a:off x="243639" y="1116532"/>
          <a:ext cx="8470231" cy="5419023"/>
        </p:xfrm>
        <a:graphic>
          <a:graphicData uri="http://schemas.openxmlformats.org/drawingml/2006/table">
            <a:tbl>
              <a:tblPr/>
              <a:tblGrid>
                <a:gridCol w="514075"/>
                <a:gridCol w="4410478"/>
                <a:gridCol w="1297200"/>
                <a:gridCol w="2248478"/>
              </a:tblGrid>
              <a:tr h="492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Keuka Outlet Trail Restoration Project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William Brown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Keuka College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Doubling Down on Hydrilla and Hemlock Woolly Adelgid in the Cayuga Lake Watershed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Hilary Lambert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Cayuga Lake Watershed Network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6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Montezuma Audubon Center- MARSH! Project Coordinator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Chris Lajewski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Montezuma Audubon Center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87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Slowing the Spread; Mitigate, Monitor, and Manage EAB in Dewitt, NY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Chris Manchester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Town of Dewitt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1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CCE-Broome- 4-H Invasive Forest Pest Citizen Scientists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Kevin J. Mathers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CCE Broome County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4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Managing Invasive Plants to Facilitate Forest Regeneration at Island Cottage Woods Preserve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Kevin Farrell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Genesee Land Trust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8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Cayuga Lake Watershed Hydrilla Project: Hydrilla and Plant Community Monitoring and Sampling for New Infestations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James Balyszak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Hydrilla Task Force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8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Suburban Landscape as a Source of Invasive Species on the Prohibited and Regulated Species NYS DEC List (Part 575)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Kathryn Amatangelo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The College at Brockport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81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</a:rPr>
                        <a:t>Onondaga Injection- Selective Preservation of Ash Trees Through Trunk Injection in Response to EAB in Onondaga County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</a:rPr>
                        <a:t>Eva Sztechmiler</a:t>
                      </a: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</a:rPr>
                        <a:t>Onondaga Soil and Water Conservation District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us on social media- Twitter and Facebook with up to date information about regional issues </a:t>
            </a:r>
          </a:p>
          <a:p>
            <a:r>
              <a:rPr lang="en-US" dirty="0" smtClean="0"/>
              <a:t>Newly developed website</a:t>
            </a:r>
          </a:p>
          <a:p>
            <a:r>
              <a:rPr lang="en-US" dirty="0" err="1" smtClean="0"/>
              <a:t>Listserve</a:t>
            </a:r>
            <a:r>
              <a:rPr lang="en-US" dirty="0" smtClean="0"/>
              <a:t> had an increase of 27% over last year</a:t>
            </a:r>
          </a:p>
          <a:p>
            <a:r>
              <a:rPr lang="en-US" dirty="0" smtClean="0"/>
              <a:t>Media outlets target invasive species issues in the area</a:t>
            </a:r>
          </a:p>
          <a:p>
            <a:endParaRPr lang="en-US" dirty="0"/>
          </a:p>
        </p:txBody>
      </p:sp>
      <p:pic>
        <p:nvPicPr>
          <p:cNvPr id="3080" name="Picture 8" descr="http://jcsocialmarketing.com/wp-content/uploads/2014/08/facebook_like_logo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5" y="4997582"/>
            <a:ext cx="2058717" cy="15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gpht.com/lSLM0xhCA1RZOwaQcjhlwmsvaIQYaP3c5qbDKCgLALhydrgExnaSKZdGa8S3YtRuVA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8" y="4997582"/>
            <a:ext cx="1682362" cy="16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491" y="4540704"/>
            <a:ext cx="23526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28" y="-63918"/>
            <a:ext cx="7886700" cy="1325563"/>
          </a:xfrm>
        </p:spPr>
        <p:txBody>
          <a:bodyPr/>
          <a:lstStyle/>
          <a:p>
            <a:r>
              <a:rPr lang="en-US" b="1" dirty="0" smtClean="0"/>
              <a:t>Marketing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56878"/>
            <a:ext cx="8631507" cy="3970493"/>
          </a:xfrm>
        </p:spPr>
      </p:pic>
      <p:sp>
        <p:nvSpPr>
          <p:cNvPr id="5" name="TextBox 4"/>
          <p:cNvSpPr txBox="1"/>
          <p:nvPr/>
        </p:nvSpPr>
        <p:spPr>
          <a:xfrm>
            <a:off x="304799" y="910219"/>
            <a:ext cx="86315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Contracted with Wildlife Forever </a:t>
            </a:r>
            <a:r>
              <a:rPr lang="en-US" sz="2400" dirty="0" smtClean="0"/>
              <a:t>for </a:t>
            </a:r>
            <a:r>
              <a:rPr lang="en-US" sz="2400" dirty="0" smtClean="0"/>
              <a:t>two </a:t>
            </a:r>
            <a:r>
              <a:rPr lang="en-US" sz="2400" dirty="0" smtClean="0"/>
              <a:t>signs</a:t>
            </a:r>
            <a:r>
              <a:rPr lang="en-US" sz="2400" dirty="0"/>
              <a:t> </a:t>
            </a:r>
            <a:r>
              <a:rPr lang="en-US" sz="2400" dirty="0" smtClean="0"/>
              <a:t>(5 months total)</a:t>
            </a:r>
            <a:endParaRPr lang="en-US" sz="2400" dirty="0" smtClean="0"/>
          </a:p>
          <a:p>
            <a:pPr algn="ctr"/>
            <a:r>
              <a:rPr lang="en-US" sz="2400" dirty="0" smtClean="0"/>
              <a:t>Funding provided by NYS Bass Nation, Wildlife Forever, FL-PRISM</a:t>
            </a:r>
          </a:p>
          <a:p>
            <a:pPr algn="ctr"/>
            <a:r>
              <a:rPr lang="en-US" sz="2400" dirty="0" smtClean="0"/>
              <a:t>LOCATION #1: Route 21 just north of  488 (traffic heading S)</a:t>
            </a:r>
          </a:p>
          <a:p>
            <a:pPr algn="ctr"/>
            <a:r>
              <a:rPr lang="en-US" sz="2400" dirty="0" smtClean="0"/>
              <a:t>LOCATION #2: Route 414, 7 mi north of 90 (traffic heading 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62" y="114869"/>
            <a:ext cx="8802237" cy="1325563"/>
          </a:xfrm>
        </p:spPr>
        <p:txBody>
          <a:bodyPr/>
          <a:lstStyle/>
          <a:p>
            <a:r>
              <a:rPr lang="en-US" b="1" dirty="0" err="1" smtClean="0"/>
              <a:t>Bootbrush</a:t>
            </a:r>
            <a:r>
              <a:rPr lang="en-US" b="1" dirty="0" smtClean="0"/>
              <a:t> Station Pilot Project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99" y="1119140"/>
            <a:ext cx="7087301" cy="5352062"/>
          </a:xfrm>
        </p:spPr>
      </p:pic>
      <p:sp>
        <p:nvSpPr>
          <p:cNvPr id="5" name="TextBox 4"/>
          <p:cNvSpPr txBox="1"/>
          <p:nvPr/>
        </p:nvSpPr>
        <p:spPr>
          <a:xfrm>
            <a:off x="331294" y="2457383"/>
            <a:ext cx="1608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Looking for partners to pilot this project in the </a:t>
            </a:r>
            <a:r>
              <a:rPr lang="en-US" sz="2400" b="1" dirty="0" smtClean="0"/>
              <a:t>region!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16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</TotalTime>
  <Words>515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FL-PRISM  Spring Partner Meeting 2015</vt:lpstr>
      <vt:lpstr>Summer Student Research</vt:lpstr>
      <vt:lpstr>Finger Lakes Institute Watercraft Steward Program</vt:lpstr>
      <vt:lpstr>Recruit and Train Volunteers</vt:lpstr>
      <vt:lpstr>Education and Outreach</vt:lpstr>
      <vt:lpstr>Nine Subcontract Awards</vt:lpstr>
      <vt:lpstr>Communication</vt:lpstr>
      <vt:lpstr>Marketing</vt:lpstr>
      <vt:lpstr>Bootbrush Station Pilot Project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Mosher, Hilary</dc:creator>
  <cp:lastModifiedBy>Mosher, Hilary</cp:lastModifiedBy>
  <cp:revision>10</cp:revision>
  <dcterms:created xsi:type="dcterms:W3CDTF">2015-05-14T17:55:35Z</dcterms:created>
  <dcterms:modified xsi:type="dcterms:W3CDTF">2015-05-15T13:59:38Z</dcterms:modified>
</cp:coreProperties>
</file>